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6" r:id="rId6"/>
    <p:sldId id="259" r:id="rId7"/>
    <p:sldId id="260" r:id="rId8"/>
    <p:sldId id="261" r:id="rId9"/>
    <p:sldId id="263" r:id="rId10"/>
    <p:sldId id="262" r:id="rId11"/>
    <p:sldId id="265" r:id="rId12"/>
    <p:sldId id="268" r:id="rId13"/>
    <p:sldId id="269" r:id="rId14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E54F6-85B4-48FE-B47C-C6EC4EC117D3}" type="datetimeFigureOut">
              <a:rPr lang="es-PE" smtClean="0"/>
              <a:pPr/>
              <a:t>04/12/2013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C77FE-574F-44BB-B2FE-BE1C4F4A8DE7}" type="slidenum">
              <a:rPr lang="es-PE" smtClean="0"/>
              <a:pPr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6700" y="-7938"/>
            <a:ext cx="9677400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1450" y="0"/>
            <a:ext cx="9486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1450" y="-7938"/>
            <a:ext cx="9486900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8" y="26988"/>
            <a:ext cx="9159876" cy="68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01613" y="-7938"/>
            <a:ext cx="954722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1450" y="-7938"/>
            <a:ext cx="9486900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5738" y="-7938"/>
            <a:ext cx="9517063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22225"/>
            <a:ext cx="9166226" cy="681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1275" y="79375"/>
            <a:ext cx="9228138" cy="669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2388" y="-7938"/>
            <a:ext cx="9250363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8" y="174625"/>
            <a:ext cx="9159876" cy="650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0</Words>
  <Application>Microsoft Office PowerPoint</Application>
  <PresentationFormat>Presentación en pantalla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Diapositiva-1</dc:title>
  <dc:creator>pc</dc:creator>
  <cp:lastModifiedBy>Yzaac</cp:lastModifiedBy>
  <cp:revision>12</cp:revision>
  <dcterms:created xsi:type="dcterms:W3CDTF">2013-12-03T03:03:20Z</dcterms:created>
  <dcterms:modified xsi:type="dcterms:W3CDTF">2013-12-04T16:49:41Z</dcterms:modified>
</cp:coreProperties>
</file>